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9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3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8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1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8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7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2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8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5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D53FB-D685-4AF3-9A82-92DF4CAD5D96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anna.Ramirez@fortbendisd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06603" y="438331"/>
            <a:ext cx="300878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Mrs. Dee’s ECSE</a:t>
            </a:r>
          </a:p>
          <a:p>
            <a:pPr algn="ctr"/>
            <a:r>
              <a:rPr lang="en-US" sz="2400" dirty="0"/>
              <a:t>Classroom Newsletter</a:t>
            </a:r>
          </a:p>
          <a:p>
            <a:pPr algn="ctr"/>
            <a:r>
              <a:rPr lang="en-US" sz="2000" dirty="0"/>
              <a:t>Week of May 25,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8354" y="2065198"/>
            <a:ext cx="235777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r>
              <a:rPr lang="en-US" sz="2000" b="1" dirty="0"/>
              <a:t>Dates to Remember:</a:t>
            </a:r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b="1" dirty="0">
                <a:highlight>
                  <a:srgbClr val="FFFF00"/>
                </a:highlight>
              </a:rPr>
              <a:t>Monday, May 25 –</a:t>
            </a:r>
          </a:p>
          <a:p>
            <a:pPr algn="ctr"/>
            <a:endParaRPr lang="en-US" b="1" dirty="0">
              <a:highlight>
                <a:srgbClr val="FFFF00"/>
              </a:highlight>
            </a:endParaRPr>
          </a:p>
          <a:p>
            <a:pPr algn="ctr"/>
            <a:r>
              <a:rPr lang="en-US" b="1" dirty="0">
                <a:highlight>
                  <a:srgbClr val="FFFF00"/>
                </a:highlight>
              </a:rPr>
              <a:t> Memorial Day Holiday (No school)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b="1" dirty="0">
                <a:highlight>
                  <a:srgbClr val="FFFF00"/>
                </a:highlight>
              </a:rPr>
              <a:t>Thursday, May 28 – </a:t>
            </a:r>
          </a:p>
          <a:p>
            <a:pPr algn="ctr"/>
            <a:endParaRPr lang="en-US" b="1" dirty="0">
              <a:highlight>
                <a:srgbClr val="FFFF00"/>
              </a:highlight>
            </a:endParaRPr>
          </a:p>
          <a:p>
            <a:pPr algn="ctr"/>
            <a:r>
              <a:rPr lang="en-US" sz="1600" b="1" dirty="0">
                <a:highlight>
                  <a:srgbClr val="FFFF00"/>
                </a:highlight>
              </a:rPr>
              <a:t>End of Year Celebration </a:t>
            </a:r>
            <a:r>
              <a:rPr lang="en-US" b="1" dirty="0">
                <a:highlight>
                  <a:srgbClr val="FFFF00"/>
                </a:highlight>
              </a:rPr>
              <a:t>Early Dismissal</a:t>
            </a:r>
          </a:p>
          <a:p>
            <a:pPr algn="ctr"/>
            <a:r>
              <a:rPr lang="en-US" b="1" dirty="0">
                <a:highlight>
                  <a:srgbClr val="FFFF00"/>
                </a:highlight>
              </a:rPr>
              <a:t>Last Day of School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Please let me know if you ever have any questions or concerns.</a:t>
            </a: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66183" y="2030578"/>
            <a:ext cx="4449209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  <a:p>
            <a:pPr algn="ctr"/>
            <a:r>
              <a:rPr lang="en-US" sz="2400" b="1" dirty="0"/>
              <a:t>Last week of school!!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000" b="1" dirty="0"/>
              <a:t>We will have an End of Year Celebration in our classroom on Thursday, May 28  9:30-10:00. </a:t>
            </a:r>
          </a:p>
          <a:p>
            <a:pPr algn="ctr"/>
            <a:r>
              <a:rPr lang="en-US" sz="2000" b="1" dirty="0"/>
              <a:t>You will be able to take your child home with you after the celebration.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The 3-year-olds will be dismissing at 10:10. The bus students will be dropped off at home approximately 2 hours earlier than normal. 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00FF00"/>
                </a:highlight>
              </a:rPr>
              <a:t>The 4-year-olds will be dismissed beginning at 12:00.</a:t>
            </a:r>
          </a:p>
          <a:p>
            <a:pPr algn="ctr"/>
            <a:endParaRPr lang="en-US" sz="2400" b="1" dirty="0"/>
          </a:p>
          <a:p>
            <a:pPr algn="ctr"/>
            <a:endParaRPr lang="en-US" sz="2400" dirty="0"/>
          </a:p>
          <a:p>
            <a:pPr algn="ctr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30620" y="8971005"/>
            <a:ext cx="5772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Email: </a:t>
            </a:r>
            <a:r>
              <a:rPr lang="en-US" sz="1400" dirty="0">
                <a:hlinkClick r:id="rId3"/>
              </a:rPr>
              <a:t>Deanna.Ramirez@fortbendisd.gov</a:t>
            </a:r>
            <a:endParaRPr lang="en-US" sz="1400" dirty="0"/>
          </a:p>
          <a:p>
            <a:pPr algn="ctr"/>
            <a:r>
              <a:rPr lang="en-US" sz="1400" dirty="0"/>
              <a:t>ECSE</a:t>
            </a:r>
          </a:p>
          <a:p>
            <a:pPr algn="ctr"/>
            <a:r>
              <a:rPr lang="en-US" sz="1400" dirty="0"/>
              <a:t>Pecan Grove Elementary School</a:t>
            </a:r>
          </a:p>
        </p:txBody>
      </p:sp>
    </p:spTree>
    <p:extLst>
      <p:ext uri="{BB962C8B-B14F-4D97-AF65-F5344CB8AC3E}">
        <p14:creationId xmlns:p14="http://schemas.microsoft.com/office/powerpoint/2010/main" val="350675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28633</TotalTime>
  <Words>142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Magee</dc:creator>
  <cp:lastModifiedBy>Ramirez, Deanna</cp:lastModifiedBy>
  <cp:revision>147</cp:revision>
  <dcterms:created xsi:type="dcterms:W3CDTF">2016-05-19T19:32:37Z</dcterms:created>
  <dcterms:modified xsi:type="dcterms:W3CDTF">2026-05-22T20:48:32Z</dcterms:modified>
</cp:coreProperties>
</file>